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9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1" y="1430837"/>
            <a:ext cx="7559675" cy="7404348"/>
          </a:xfrm>
          <a:prstGeom prst="rect">
            <a:avLst/>
          </a:prstGeom>
          <a:gradFill>
            <a:gsLst>
              <a:gs pos="20000">
                <a:srgbClr val="FFFFFF"/>
              </a:gs>
              <a:gs pos="0">
                <a:schemeClr val="bg1">
                  <a:alpha val="0"/>
                </a:schemeClr>
              </a:gs>
              <a:gs pos="80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77" y="3581922"/>
            <a:ext cx="6425724" cy="1674911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dirty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1" y="5739503"/>
            <a:ext cx="5669756" cy="921329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dirty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8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4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3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0332" y="569243"/>
            <a:ext cx="4545065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64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07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770" y="1785017"/>
            <a:ext cx="6121241" cy="4447496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770" y="6274589"/>
            <a:ext cx="6121241" cy="2338833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0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0334" y="2846202"/>
            <a:ext cx="2962257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7692" y="2846202"/>
            <a:ext cx="2962257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8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334" y="2620980"/>
            <a:ext cx="2948477" cy="12845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0334" y="3905481"/>
            <a:ext cx="294847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7935" y="2620980"/>
            <a:ext cx="2962998" cy="12845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77935" y="3905481"/>
            <a:ext cx="2962998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70334" y="569242"/>
            <a:ext cx="6269615" cy="14531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0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16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7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332" y="712787"/>
            <a:ext cx="2835328" cy="2494756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1615" y="1539428"/>
            <a:ext cx="3299316" cy="7598117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332" y="3207543"/>
            <a:ext cx="2835328" cy="5942372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71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701553" y="1"/>
            <a:ext cx="6858122" cy="106918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333" y="712787"/>
            <a:ext cx="2778699" cy="2494756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93469" y="1539428"/>
            <a:ext cx="3347462" cy="7598117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333" y="3207543"/>
            <a:ext cx="2778699" cy="5942372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60DD-A41A-4E5C-96B9-050297D6F3E9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48B2-A03C-44FF-B103-147824CF5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75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34"/>
            <a:ext cx="7560749" cy="10691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0334" y="569242"/>
            <a:ext cx="6269615" cy="1453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334" y="2847915"/>
            <a:ext cx="6269615" cy="6782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332" y="9909729"/>
            <a:ext cx="145032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19B60DD-A41A-4E5C-96B9-050297D6F3E9}" type="datetimeFigureOut">
              <a:rPr lang="ja-JP" altLang="en-US" smtClean="0"/>
              <a:pPr/>
              <a:t>2025/8/25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C35148B2-A03C-44FF-B103-147824CF578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517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accent1">
              <a:lumMod val="7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5" y="335158"/>
            <a:ext cx="6425724" cy="921330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＜診 療 実 績 報 告＞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2630" y="1464329"/>
            <a:ext cx="2835369" cy="355451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>
                <a:solidFill>
                  <a:srgbClr val="002060"/>
                </a:solidFill>
              </a:rPr>
              <a:t>～年度別件数～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1D58E63-41F1-2753-022F-51F3E857B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95460"/>
              </p:ext>
            </p:extLst>
          </p:nvPr>
        </p:nvGraphicFramePr>
        <p:xfrm>
          <a:off x="513069" y="1839229"/>
          <a:ext cx="6479630" cy="223345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977462">
                  <a:extLst>
                    <a:ext uri="{9D8B030D-6E8A-4147-A177-3AD203B41FA5}">
                      <a16:colId xmlns:a16="http://schemas.microsoft.com/office/drawing/2014/main" val="1599843386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3600759117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3308442915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2892777906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1698825939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2310697286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3139755058"/>
                    </a:ext>
                  </a:extLst>
                </a:gridCol>
              </a:tblGrid>
              <a:tr h="4466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外来診療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胃カメラ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エコー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訪問診療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往診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看取り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711175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令和</a:t>
                      </a:r>
                      <a:r>
                        <a:rPr kumimoji="1" lang="en-US" altLang="ja-JP" sz="1600" dirty="0"/>
                        <a:t>4</a:t>
                      </a:r>
                      <a:r>
                        <a:rPr kumimoji="1" lang="ja-JP" altLang="en-US" sz="1600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6,714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103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174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1,530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160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70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048488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令和</a:t>
                      </a:r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7,331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112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231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1,435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156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59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060313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令和</a:t>
                      </a:r>
                      <a:r>
                        <a:rPr kumimoji="1" lang="en-US" altLang="ja-JP" sz="1600" dirty="0"/>
                        <a:t>6</a:t>
                      </a:r>
                      <a:r>
                        <a:rPr kumimoji="1" lang="ja-JP" altLang="en-US" sz="1600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/>
                        <a:t>7,313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247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1,566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152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54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803928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令和</a:t>
                      </a:r>
                      <a:r>
                        <a:rPr kumimoji="1" lang="en-US" altLang="ja-JP" sz="1600" dirty="0"/>
                        <a:t>7</a:t>
                      </a:r>
                      <a:r>
                        <a:rPr kumimoji="1" lang="ja-JP" altLang="en-US" sz="1600" dirty="0"/>
                        <a:t>年</a:t>
                      </a:r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0704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B57A13B-A698-1F3C-F617-85D89208E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76013"/>
              </p:ext>
            </p:extLst>
          </p:nvPr>
        </p:nvGraphicFramePr>
        <p:xfrm>
          <a:off x="513069" y="4696347"/>
          <a:ext cx="6479630" cy="580697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964039">
                  <a:extLst>
                    <a:ext uri="{9D8B030D-6E8A-4147-A177-3AD203B41FA5}">
                      <a16:colId xmlns:a16="http://schemas.microsoft.com/office/drawing/2014/main" val="1599843386"/>
                    </a:ext>
                  </a:extLst>
                </a:gridCol>
                <a:gridCol w="930451">
                  <a:extLst>
                    <a:ext uri="{9D8B030D-6E8A-4147-A177-3AD203B41FA5}">
                      <a16:colId xmlns:a16="http://schemas.microsoft.com/office/drawing/2014/main" val="3600759117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3308442915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2892777906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1698825939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2310697286"/>
                    </a:ext>
                  </a:extLst>
                </a:gridCol>
                <a:gridCol w="917028">
                  <a:extLst>
                    <a:ext uri="{9D8B030D-6E8A-4147-A177-3AD203B41FA5}">
                      <a16:colId xmlns:a16="http://schemas.microsoft.com/office/drawing/2014/main" val="3139755058"/>
                    </a:ext>
                  </a:extLst>
                </a:gridCol>
              </a:tblGrid>
              <a:tr h="4466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外来診療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胃カメラ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エコー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訪問診療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往診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看取り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711175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4</a:t>
                      </a:r>
                      <a:r>
                        <a:rPr kumimoji="1" lang="ja-JP" altLang="en-US" sz="2000" b="0" dirty="0"/>
                        <a:t>月</a:t>
                      </a:r>
                      <a:endParaRPr kumimoji="1" lang="en-US" altLang="ja-JP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592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6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135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17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/>
                        <a:t>5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684981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5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614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21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130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/>
                        <a:t>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706010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6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590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130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/>
                        <a:t>6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048488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7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623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16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23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129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13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/>
                        <a:t>5</a:t>
                      </a:r>
                      <a:endParaRPr kumimoji="1" lang="ja-JP" alt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060313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8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803928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9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301510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10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818404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11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567071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12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967487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1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440876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2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580500"/>
                  </a:ext>
                </a:extLst>
              </a:tr>
              <a:tr h="44669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/>
                        <a:t>3</a:t>
                      </a:r>
                      <a:r>
                        <a:rPr kumimoji="1" lang="ja-JP" altLang="en-US" sz="2000" b="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509141"/>
                  </a:ext>
                </a:extLst>
              </a:tr>
            </a:tbl>
          </a:graphicData>
        </a:graphic>
      </p:graphicFrame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724C640F-4458-5470-5EED-DD95D3F7CDD7}"/>
              </a:ext>
            </a:extLst>
          </p:cNvPr>
          <p:cNvSpPr txBox="1">
            <a:spLocks/>
          </p:cNvSpPr>
          <p:nvPr/>
        </p:nvSpPr>
        <p:spPr>
          <a:xfrm>
            <a:off x="376755" y="4340896"/>
            <a:ext cx="2835369" cy="3554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002060"/>
                </a:solidFill>
              </a:rPr>
              <a:t>～令和</a:t>
            </a:r>
            <a:r>
              <a:rPr lang="en-US" altLang="ja-JP" sz="2000" dirty="0">
                <a:solidFill>
                  <a:srgbClr val="002060"/>
                </a:solidFill>
              </a:rPr>
              <a:t>7</a:t>
            </a:r>
            <a:r>
              <a:rPr lang="ja-JP" altLang="en-US" sz="2000" dirty="0">
                <a:solidFill>
                  <a:srgbClr val="002060"/>
                </a:solidFill>
              </a:rPr>
              <a:t>年度件数～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DDE39F0-15AD-20FD-B419-413C72DCB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919" y="1204658"/>
            <a:ext cx="852780" cy="58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96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254425C4-F6D0-488D-8B20-E1FC658ACA22}" vid="{69F9437B-27B3-44F8-8200-DF1972FB29E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114</Words>
  <Application>Microsoft Office PowerPoint</Application>
  <PresentationFormat>ユーザー設定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Arial</vt:lpstr>
      <vt:lpstr>Office テーマ</vt:lpstr>
      <vt:lpstr>＜診 療 実 績 報 告＞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クリニック さかい総合内科</dc:creator>
  <cp:lastModifiedBy>クリニック さかい総合内科</cp:lastModifiedBy>
  <cp:revision>8</cp:revision>
  <dcterms:created xsi:type="dcterms:W3CDTF">2025-05-07T08:57:03Z</dcterms:created>
  <dcterms:modified xsi:type="dcterms:W3CDTF">2025-08-25T06:50:30Z</dcterms:modified>
</cp:coreProperties>
</file>